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27435175" cy="48771175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37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37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37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37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37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37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37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37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37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080" userDrawn="1">
          <p15:clr>
            <a:srgbClr val="000000"/>
          </p15:clr>
        </p15:guide>
        <p15:guide id="2" pos="1440" userDrawn="1">
          <p15:clr>
            <a:srgbClr val="000000"/>
          </p15:clr>
        </p15:guide>
        <p15:guide id="3" orient="horz" pos="5760">
          <p15:clr>
            <a:srgbClr val="A4A3A4"/>
          </p15:clr>
        </p15:guide>
        <p15:guide id="4" pos="768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30" d="100"/>
          <a:sy n="30" d="100"/>
        </p:scale>
        <p:origin x="1162" y="19"/>
      </p:cViewPr>
      <p:guideLst>
        <p:guide orient="horz" pos="1080"/>
        <p:guide pos="1440"/>
        <p:guide orient="horz" pos="5760"/>
        <p:guide pos="76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463800" y="685800"/>
            <a:ext cx="1930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37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37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37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37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37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37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37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37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37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463800" y="685800"/>
            <a:ext cx="1930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1219341" y="16951373"/>
            <a:ext cx="5690259" cy="973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7634" tIns="243750" rIns="487634" bIns="2437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8332164" y="16951373"/>
            <a:ext cx="7722494" cy="973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7634" tIns="243750" rIns="487634" bIns="2437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17477222" y="16951373"/>
            <a:ext cx="5690259" cy="973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7634" tIns="243750" rIns="487634" bIns="2437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1219341" y="732416"/>
            <a:ext cx="21948140" cy="3048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7634" tIns="243750" rIns="487634" bIns="2437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6158405" y="-671581"/>
            <a:ext cx="12070023" cy="21948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7634" tIns="243750" rIns="487634" bIns="243750" anchor="t" anchorCtr="0">
            <a:normAutofit/>
          </a:bodyPr>
          <a:lstStyle>
            <a:lvl1pPr marL="1219284" lvl="0" indent="-914463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2438568" lvl="1" indent="-914463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3657851" lvl="2" indent="-914463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4877135" lvl="3" indent="-914463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6096419" lvl="4" indent="-914463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7315703" lvl="5" indent="-914463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8534987" lvl="6" indent="-914463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9754271" lvl="7" indent="-914463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10973554" lvl="8" indent="-914463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1219341" y="16951373"/>
            <a:ext cx="5690259" cy="973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7634" tIns="243750" rIns="487634" bIns="2437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8332164" y="16951373"/>
            <a:ext cx="7722494" cy="973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7634" tIns="243750" rIns="487634" bIns="2437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17477222" y="16951373"/>
            <a:ext cx="5690259" cy="973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7634" tIns="243750" rIns="487634" bIns="2437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12621426" y="5791443"/>
            <a:ext cx="15605085" cy="54870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7634" tIns="243750" rIns="487634" bIns="2437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444133" y="507627"/>
            <a:ext cx="15605085" cy="16054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7634" tIns="243750" rIns="487634" bIns="243750" anchor="t" anchorCtr="0">
            <a:normAutofit/>
          </a:bodyPr>
          <a:lstStyle>
            <a:lvl1pPr marL="1219284" lvl="0" indent="-914463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2438568" lvl="1" indent="-914463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3657851" lvl="2" indent="-914463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4877135" lvl="3" indent="-914463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6096419" lvl="4" indent="-914463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7315703" lvl="5" indent="-914463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8534987" lvl="6" indent="-914463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9754271" lvl="7" indent="-914463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10973554" lvl="8" indent="-914463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1219341" y="16951373"/>
            <a:ext cx="5690259" cy="973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7634" tIns="243750" rIns="487634" bIns="2437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8332164" y="16951373"/>
            <a:ext cx="7722494" cy="973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7634" tIns="243750" rIns="487634" bIns="2437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17477222" y="16951373"/>
            <a:ext cx="5690259" cy="973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7634" tIns="243750" rIns="487634" bIns="2437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1829012" y="5681508"/>
            <a:ext cx="20728799" cy="3920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7634" tIns="243750" rIns="487634" bIns="2437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3658023" y="10363875"/>
            <a:ext cx="17070776" cy="4673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7634" tIns="243750" rIns="487634" bIns="243750" anchor="t" anchorCtr="0">
            <a:normAutofit/>
          </a:bodyPr>
          <a:lstStyle>
            <a:lvl1pPr lvl="0" algn="ctr">
              <a:spcBef>
                <a:spcPts val="1707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1493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12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1067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1067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1067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1067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1067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1067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1219341" y="16951373"/>
            <a:ext cx="5690259" cy="973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7634" tIns="243750" rIns="487634" bIns="2437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8332164" y="16951373"/>
            <a:ext cx="7722494" cy="973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7634" tIns="243750" rIns="487634" bIns="2437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17477222" y="16951373"/>
            <a:ext cx="5690259" cy="973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7634" tIns="243750" rIns="487634" bIns="2437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1219341" y="732416"/>
            <a:ext cx="21948140" cy="3048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7634" tIns="243750" rIns="487634" bIns="2437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1219341" y="4267478"/>
            <a:ext cx="21948140" cy="12070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7634" tIns="243750" rIns="487634" bIns="243750" anchor="t" anchorCtr="0">
            <a:normAutofit/>
          </a:bodyPr>
          <a:lstStyle>
            <a:lvl1pPr marL="1219284" lvl="0" indent="-914463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2438568" lvl="1" indent="-914463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3657851" lvl="2" indent="-914463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4877135" lvl="3" indent="-914463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6096419" lvl="4" indent="-914463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7315703" lvl="5" indent="-914463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8534987" lvl="6" indent="-914463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9754271" lvl="7" indent="-914463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10973554" lvl="8" indent="-914463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1219341" y="16951373"/>
            <a:ext cx="5690259" cy="973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7634" tIns="243750" rIns="487634" bIns="2437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8332164" y="16951373"/>
            <a:ext cx="7722494" cy="973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7634" tIns="243750" rIns="487634" bIns="2437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17477222" y="16951373"/>
            <a:ext cx="5690259" cy="973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7634" tIns="243750" rIns="487634" bIns="2437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1926394" y="11752498"/>
            <a:ext cx="20728799" cy="3632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7634" tIns="243750" rIns="487634" bIns="24375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107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1926394" y="7751742"/>
            <a:ext cx="20728799" cy="4000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7634" tIns="243750" rIns="487634" bIns="243750" anchor="b" anchorCtr="0">
            <a:normAutofit/>
          </a:bodyPr>
          <a:lstStyle>
            <a:lvl1pPr marL="1219284" lvl="0" indent="-609642" algn="l">
              <a:spcBef>
                <a:spcPts val="1067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5300">
                <a:solidFill>
                  <a:srgbClr val="888888"/>
                </a:solidFill>
              </a:defRPr>
            </a:lvl1pPr>
            <a:lvl2pPr marL="2438568" lvl="1" indent="-609642" algn="l">
              <a:spcBef>
                <a:spcPts val="9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4800">
                <a:solidFill>
                  <a:srgbClr val="888888"/>
                </a:solidFill>
              </a:defRPr>
            </a:lvl2pPr>
            <a:lvl3pPr marL="3657851" lvl="2" indent="-609642" algn="l">
              <a:spcBef>
                <a:spcPts val="853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4300">
                <a:solidFill>
                  <a:srgbClr val="888888"/>
                </a:solidFill>
              </a:defRPr>
            </a:lvl3pPr>
            <a:lvl4pPr marL="4877135" lvl="3" indent="-609642" algn="l">
              <a:spcBef>
                <a:spcPts val="747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3700">
                <a:solidFill>
                  <a:srgbClr val="888888"/>
                </a:solidFill>
              </a:defRPr>
            </a:lvl4pPr>
            <a:lvl5pPr marL="6096419" lvl="4" indent="-609642" algn="l">
              <a:spcBef>
                <a:spcPts val="747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3700">
                <a:solidFill>
                  <a:srgbClr val="888888"/>
                </a:solidFill>
              </a:defRPr>
            </a:lvl5pPr>
            <a:lvl6pPr marL="7315703" lvl="5" indent="-609642" algn="l">
              <a:spcBef>
                <a:spcPts val="747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3700">
                <a:solidFill>
                  <a:srgbClr val="888888"/>
                </a:solidFill>
              </a:defRPr>
            </a:lvl6pPr>
            <a:lvl7pPr marL="8534987" lvl="6" indent="-609642" algn="l">
              <a:spcBef>
                <a:spcPts val="747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3700">
                <a:solidFill>
                  <a:srgbClr val="888888"/>
                </a:solidFill>
              </a:defRPr>
            </a:lvl7pPr>
            <a:lvl8pPr marL="9754271" lvl="7" indent="-609642" algn="l">
              <a:spcBef>
                <a:spcPts val="747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3700">
                <a:solidFill>
                  <a:srgbClr val="888888"/>
                </a:solidFill>
              </a:defRPr>
            </a:lvl8pPr>
            <a:lvl9pPr marL="10973554" lvl="8" indent="-609642" algn="l">
              <a:spcBef>
                <a:spcPts val="747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37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1219341" y="16951373"/>
            <a:ext cx="5690259" cy="973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7634" tIns="243750" rIns="487634" bIns="2437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8332164" y="16951373"/>
            <a:ext cx="7722494" cy="973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7634" tIns="243750" rIns="487634" bIns="2437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17477222" y="16951373"/>
            <a:ext cx="5690259" cy="973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7634" tIns="243750" rIns="487634" bIns="2437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1219341" y="732416"/>
            <a:ext cx="21948140" cy="3048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7634" tIns="243750" rIns="487634" bIns="2437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1219341" y="4267478"/>
            <a:ext cx="10770846" cy="12070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7634" tIns="243750" rIns="487634" bIns="243750" anchor="t" anchorCtr="0">
            <a:normAutofit/>
          </a:bodyPr>
          <a:lstStyle>
            <a:lvl1pPr marL="1219284" lvl="0" indent="-1083808" algn="l">
              <a:spcBef>
                <a:spcPts val="1493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7500"/>
            </a:lvl1pPr>
            <a:lvl2pPr marL="2438568" lvl="1" indent="-101607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6400"/>
            </a:lvl2pPr>
            <a:lvl3pPr marL="3657851" lvl="2" indent="-948332" algn="l"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5300"/>
            </a:lvl3pPr>
            <a:lvl4pPr marL="4877135" lvl="3" indent="-914463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4800"/>
            </a:lvl4pPr>
            <a:lvl5pPr marL="6096419" lvl="4" indent="-914463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4800"/>
            </a:lvl5pPr>
            <a:lvl6pPr marL="7315703" lvl="5" indent="-914463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4800"/>
            </a:lvl6pPr>
            <a:lvl7pPr marL="8534987" lvl="6" indent="-914463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4800"/>
            </a:lvl7pPr>
            <a:lvl8pPr marL="9754271" lvl="7" indent="-914463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4800"/>
            </a:lvl8pPr>
            <a:lvl9pPr marL="10973554" lvl="8" indent="-914463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48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12396635" y="4267478"/>
            <a:ext cx="10770846" cy="12070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7634" tIns="243750" rIns="487634" bIns="243750" anchor="t" anchorCtr="0">
            <a:normAutofit/>
          </a:bodyPr>
          <a:lstStyle>
            <a:lvl1pPr marL="1219284" lvl="0" indent="-1083808" algn="l">
              <a:spcBef>
                <a:spcPts val="1493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7500"/>
            </a:lvl1pPr>
            <a:lvl2pPr marL="2438568" lvl="1" indent="-101607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6400"/>
            </a:lvl2pPr>
            <a:lvl3pPr marL="3657851" lvl="2" indent="-948332" algn="l"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5300"/>
            </a:lvl3pPr>
            <a:lvl4pPr marL="4877135" lvl="3" indent="-914463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4800"/>
            </a:lvl4pPr>
            <a:lvl5pPr marL="6096419" lvl="4" indent="-914463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4800"/>
            </a:lvl5pPr>
            <a:lvl6pPr marL="7315703" lvl="5" indent="-914463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4800"/>
            </a:lvl6pPr>
            <a:lvl7pPr marL="8534987" lvl="6" indent="-914463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4800"/>
            </a:lvl7pPr>
            <a:lvl8pPr marL="9754271" lvl="7" indent="-914463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4800"/>
            </a:lvl8pPr>
            <a:lvl9pPr marL="10973554" lvl="8" indent="-914463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48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1219341" y="16951373"/>
            <a:ext cx="5690259" cy="973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7634" tIns="243750" rIns="487634" bIns="2437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8332164" y="16951373"/>
            <a:ext cx="7722494" cy="973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7634" tIns="243750" rIns="487634" bIns="2437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17477222" y="16951373"/>
            <a:ext cx="5690259" cy="973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7634" tIns="243750" rIns="487634" bIns="2437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1219341" y="732416"/>
            <a:ext cx="21948140" cy="3048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7634" tIns="243750" rIns="487634" bIns="2437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1219341" y="4093907"/>
            <a:ext cx="10775082" cy="17061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7634" tIns="243750" rIns="487634" bIns="243750" anchor="b" anchorCtr="0">
            <a:normAutofit/>
          </a:bodyPr>
          <a:lstStyle>
            <a:lvl1pPr marL="1219284" lvl="0" indent="-609642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6400" b="1"/>
            </a:lvl1pPr>
            <a:lvl2pPr marL="2438568" lvl="1" indent="-609642" algn="l"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5300" b="1"/>
            </a:lvl2pPr>
            <a:lvl3pPr marL="3657851" lvl="2" indent="-609642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4800" b="1"/>
            </a:lvl3pPr>
            <a:lvl4pPr marL="4877135" lvl="3" indent="-609642" algn="l"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4300" b="1"/>
            </a:lvl4pPr>
            <a:lvl5pPr marL="6096419" lvl="4" indent="-609642" algn="l"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4300" b="1"/>
            </a:lvl5pPr>
            <a:lvl6pPr marL="7315703" lvl="5" indent="-609642" algn="l"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4300" b="1"/>
            </a:lvl6pPr>
            <a:lvl7pPr marL="8534987" lvl="6" indent="-609642" algn="l"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4300" b="1"/>
            </a:lvl7pPr>
            <a:lvl8pPr marL="9754271" lvl="7" indent="-609642" algn="l"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4300" b="1"/>
            </a:lvl8pPr>
            <a:lvl9pPr marL="10973554" lvl="8" indent="-609642" algn="l"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43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1219341" y="5800047"/>
            <a:ext cx="10775082" cy="105374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7634" tIns="243750" rIns="487634" bIns="243750" anchor="t" anchorCtr="0">
            <a:normAutofit/>
          </a:bodyPr>
          <a:lstStyle>
            <a:lvl1pPr marL="1219284" lvl="0" indent="-101607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6400"/>
            </a:lvl1pPr>
            <a:lvl2pPr marL="2438568" lvl="1" indent="-948332" algn="l"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5300"/>
            </a:lvl2pPr>
            <a:lvl3pPr marL="3657851" lvl="2" indent="-914463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4800"/>
            </a:lvl3pPr>
            <a:lvl4pPr marL="4877135" lvl="3" indent="-880594" algn="l"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4300"/>
            </a:lvl4pPr>
            <a:lvl5pPr marL="6096419" lvl="4" indent="-880594" algn="l"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4300"/>
            </a:lvl5pPr>
            <a:lvl6pPr marL="7315703" lvl="5" indent="-880594" algn="l"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4300"/>
            </a:lvl6pPr>
            <a:lvl7pPr marL="8534987" lvl="6" indent="-880594" algn="l"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4300"/>
            </a:lvl7pPr>
            <a:lvl8pPr marL="9754271" lvl="7" indent="-880594" algn="l"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4300"/>
            </a:lvl8pPr>
            <a:lvl9pPr marL="10973554" lvl="8" indent="-880594" algn="l"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43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12388170" y="4093907"/>
            <a:ext cx="10779317" cy="17061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7634" tIns="243750" rIns="487634" bIns="243750" anchor="b" anchorCtr="0">
            <a:normAutofit/>
          </a:bodyPr>
          <a:lstStyle>
            <a:lvl1pPr marL="1219284" lvl="0" indent="-609642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6400" b="1"/>
            </a:lvl1pPr>
            <a:lvl2pPr marL="2438568" lvl="1" indent="-609642" algn="l"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5300" b="1"/>
            </a:lvl2pPr>
            <a:lvl3pPr marL="3657851" lvl="2" indent="-609642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4800" b="1"/>
            </a:lvl3pPr>
            <a:lvl4pPr marL="4877135" lvl="3" indent="-609642" algn="l"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4300" b="1"/>
            </a:lvl4pPr>
            <a:lvl5pPr marL="6096419" lvl="4" indent="-609642" algn="l"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4300" b="1"/>
            </a:lvl5pPr>
            <a:lvl6pPr marL="7315703" lvl="5" indent="-609642" algn="l"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4300" b="1"/>
            </a:lvl6pPr>
            <a:lvl7pPr marL="8534987" lvl="6" indent="-609642" algn="l"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4300" b="1"/>
            </a:lvl7pPr>
            <a:lvl8pPr marL="9754271" lvl="7" indent="-609642" algn="l"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4300" b="1"/>
            </a:lvl8pPr>
            <a:lvl9pPr marL="10973554" lvl="8" indent="-609642" algn="l"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43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12388170" y="5800047"/>
            <a:ext cx="10779317" cy="105374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7634" tIns="243750" rIns="487634" bIns="243750" anchor="t" anchorCtr="0">
            <a:normAutofit/>
          </a:bodyPr>
          <a:lstStyle>
            <a:lvl1pPr marL="1219284" lvl="0" indent="-101607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6400"/>
            </a:lvl1pPr>
            <a:lvl2pPr marL="2438568" lvl="1" indent="-948332" algn="l"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5300"/>
            </a:lvl2pPr>
            <a:lvl3pPr marL="3657851" lvl="2" indent="-914463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4800"/>
            </a:lvl3pPr>
            <a:lvl4pPr marL="4877135" lvl="3" indent="-880594" algn="l"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4300"/>
            </a:lvl4pPr>
            <a:lvl5pPr marL="6096419" lvl="4" indent="-880594" algn="l"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4300"/>
            </a:lvl5pPr>
            <a:lvl6pPr marL="7315703" lvl="5" indent="-880594" algn="l"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4300"/>
            </a:lvl6pPr>
            <a:lvl7pPr marL="8534987" lvl="6" indent="-880594" algn="l"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4300"/>
            </a:lvl7pPr>
            <a:lvl8pPr marL="9754271" lvl="7" indent="-880594" algn="l"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4300"/>
            </a:lvl8pPr>
            <a:lvl9pPr marL="10973554" lvl="8" indent="-880594" algn="l"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43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1219341" y="16951373"/>
            <a:ext cx="5690259" cy="973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7634" tIns="243750" rIns="487634" bIns="2437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8332164" y="16951373"/>
            <a:ext cx="7722494" cy="973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7634" tIns="243750" rIns="487634" bIns="2437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17477222" y="16951373"/>
            <a:ext cx="5690259" cy="973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7634" tIns="243750" rIns="487634" bIns="2437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1219341" y="732416"/>
            <a:ext cx="21948140" cy="3048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7634" tIns="243750" rIns="487634" bIns="2437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1219341" y="16951373"/>
            <a:ext cx="5690259" cy="973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7634" tIns="243750" rIns="487634" bIns="2437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8332164" y="16951373"/>
            <a:ext cx="7722494" cy="973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7634" tIns="243750" rIns="487634" bIns="2437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17477222" y="16951373"/>
            <a:ext cx="5690259" cy="973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7634" tIns="243750" rIns="487634" bIns="2437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1219344" y="728183"/>
            <a:ext cx="8023099" cy="3099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7634" tIns="243750" rIns="487634" bIns="24375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53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9534573" y="728183"/>
            <a:ext cx="13632911" cy="15609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7634" tIns="243750" rIns="487634" bIns="243750" anchor="t" anchorCtr="0">
            <a:normAutofit/>
          </a:bodyPr>
          <a:lstStyle>
            <a:lvl1pPr marL="1219284" lvl="0" indent="-1151546" algn="l">
              <a:spcBef>
                <a:spcPts val="1707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8500"/>
            </a:lvl1pPr>
            <a:lvl2pPr marL="2438568" lvl="1" indent="-1083808" algn="l">
              <a:spcBef>
                <a:spcPts val="1493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7500"/>
            </a:lvl2pPr>
            <a:lvl3pPr marL="3657851" lvl="2" indent="-101607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6400"/>
            </a:lvl3pPr>
            <a:lvl4pPr marL="4877135" lvl="3" indent="-948332" algn="l"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5300"/>
            </a:lvl4pPr>
            <a:lvl5pPr marL="6096419" lvl="4" indent="-948332" algn="l"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5300"/>
            </a:lvl5pPr>
            <a:lvl6pPr marL="7315703" lvl="5" indent="-948332" algn="l"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5300"/>
            </a:lvl6pPr>
            <a:lvl7pPr marL="8534987" lvl="6" indent="-948332" algn="l"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5300"/>
            </a:lvl7pPr>
            <a:lvl8pPr marL="9754271" lvl="7" indent="-948332" algn="l"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5300"/>
            </a:lvl8pPr>
            <a:lvl9pPr marL="10973554" lvl="8" indent="-948332" algn="l"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53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1219344" y="3827183"/>
            <a:ext cx="8023099" cy="125103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7634" tIns="243750" rIns="487634" bIns="243750" anchor="t" anchorCtr="0">
            <a:normAutofit/>
          </a:bodyPr>
          <a:lstStyle>
            <a:lvl1pPr marL="1219284" lvl="0" indent="-609642" algn="l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3700"/>
            </a:lvl1pPr>
            <a:lvl2pPr marL="2438568" lvl="1" indent="-609642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3200"/>
            </a:lvl2pPr>
            <a:lvl3pPr marL="3657851" lvl="2" indent="-609642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2700"/>
            </a:lvl3pPr>
            <a:lvl4pPr marL="4877135" lvl="3" indent="-609642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2400"/>
            </a:lvl4pPr>
            <a:lvl5pPr marL="6096419" lvl="4" indent="-609642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2400"/>
            </a:lvl5pPr>
            <a:lvl6pPr marL="7315703" lvl="5" indent="-609642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2400"/>
            </a:lvl6pPr>
            <a:lvl7pPr marL="8534987" lvl="6" indent="-609642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2400"/>
            </a:lvl7pPr>
            <a:lvl8pPr marL="9754271" lvl="7" indent="-609642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2400"/>
            </a:lvl8pPr>
            <a:lvl9pPr marL="10973554" lvl="8" indent="-609642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24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1219341" y="16951373"/>
            <a:ext cx="5690259" cy="973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7634" tIns="243750" rIns="487634" bIns="2437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8332164" y="16951373"/>
            <a:ext cx="7722494" cy="973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7634" tIns="243750" rIns="487634" bIns="2437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17477222" y="16951373"/>
            <a:ext cx="5690259" cy="973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7634" tIns="243750" rIns="487634" bIns="2437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4779988" y="12802436"/>
            <a:ext cx="14632093" cy="15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7634" tIns="243750" rIns="487634" bIns="24375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53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4779988" y="1634176"/>
            <a:ext cx="14632093" cy="10973514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4779988" y="14313836"/>
            <a:ext cx="14632093" cy="2146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7634" tIns="243750" rIns="487634" bIns="243750" anchor="t" anchorCtr="0">
            <a:normAutofit/>
          </a:bodyPr>
          <a:lstStyle>
            <a:lvl1pPr marL="1219284" lvl="0" indent="-609642" algn="l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3700"/>
            </a:lvl1pPr>
            <a:lvl2pPr marL="2438568" lvl="1" indent="-609642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3200"/>
            </a:lvl2pPr>
            <a:lvl3pPr marL="3657851" lvl="2" indent="-609642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2700"/>
            </a:lvl3pPr>
            <a:lvl4pPr marL="4877135" lvl="3" indent="-609642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2400"/>
            </a:lvl4pPr>
            <a:lvl5pPr marL="6096419" lvl="4" indent="-609642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2400"/>
            </a:lvl5pPr>
            <a:lvl6pPr marL="7315703" lvl="5" indent="-609642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2400"/>
            </a:lvl6pPr>
            <a:lvl7pPr marL="8534987" lvl="6" indent="-609642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2400"/>
            </a:lvl7pPr>
            <a:lvl8pPr marL="9754271" lvl="7" indent="-609642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2400"/>
            </a:lvl8pPr>
            <a:lvl9pPr marL="10973554" lvl="8" indent="-609642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24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1219341" y="16951373"/>
            <a:ext cx="5690259" cy="973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7634" tIns="243750" rIns="487634" bIns="2437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8332164" y="16951373"/>
            <a:ext cx="7722494" cy="973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7634" tIns="243750" rIns="487634" bIns="2437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17477222" y="16951373"/>
            <a:ext cx="5690259" cy="973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7634" tIns="243750" rIns="487634" bIns="2437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219341" y="732416"/>
            <a:ext cx="21948140" cy="3048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7634" tIns="243750" rIns="487634" bIns="24375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219341" y="4267478"/>
            <a:ext cx="21948140" cy="12070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7634" tIns="243750" rIns="487634" bIns="24375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1219341" y="16951373"/>
            <a:ext cx="5690259" cy="973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7634" tIns="243750" rIns="487634" bIns="24375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8332164" y="16951373"/>
            <a:ext cx="7722494" cy="973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7634" tIns="243750" rIns="487634" bIns="24375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17477222" y="16951373"/>
            <a:ext cx="5690259" cy="973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7634" tIns="243750" rIns="487634" bIns="24375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7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7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7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7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7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7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7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7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7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7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7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7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7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7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7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7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7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7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7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7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7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7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7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7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7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7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7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/>
          <p:nvPr/>
        </p:nvSpPr>
        <p:spPr>
          <a:xfrm>
            <a:off x="147489" y="6233957"/>
            <a:ext cx="27435175" cy="1772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44000"/>
              </a:lnSpc>
            </a:pPr>
            <a:r>
              <a:rPr lang="en-US" sz="8000" b="1" dirty="0" err="1">
                <a:solidFill>
                  <a:srgbClr val="0B4479"/>
                </a:solidFill>
              </a:rPr>
              <a:t>Título</a:t>
            </a:r>
            <a:endParaRPr sz="1900" dirty="0"/>
          </a:p>
        </p:txBody>
      </p:sp>
      <p:sp>
        <p:nvSpPr>
          <p:cNvPr id="86" name="Google Shape;86;p13"/>
          <p:cNvSpPr/>
          <p:nvPr/>
        </p:nvSpPr>
        <p:spPr>
          <a:xfrm>
            <a:off x="816252" y="9918939"/>
            <a:ext cx="891138" cy="947486"/>
          </a:xfrm>
          <a:custGeom>
            <a:avLst/>
            <a:gdLst/>
            <a:ahLst/>
            <a:cxnLst/>
            <a:rect l="l" t="t" r="r" b="b"/>
            <a:pathLst>
              <a:path w="445516" h="473710" extrusionOk="0">
                <a:moveTo>
                  <a:pt x="0" y="0"/>
                </a:moveTo>
                <a:lnTo>
                  <a:pt x="445516" y="0"/>
                </a:lnTo>
                <a:lnTo>
                  <a:pt x="445516" y="473710"/>
                </a:lnTo>
                <a:lnTo>
                  <a:pt x="0" y="473710"/>
                </a:lnTo>
                <a:close/>
              </a:path>
            </a:pathLst>
          </a:custGeom>
          <a:solidFill>
            <a:srgbClr val="0B4479"/>
          </a:solidFill>
          <a:ln>
            <a:noFill/>
          </a:ln>
        </p:spPr>
        <p:txBody>
          <a:bodyPr lIns="487714" tIns="243857" rIns="487714" bIns="243857"/>
          <a:lstStyle/>
          <a:p>
            <a:endParaRPr lang="pt-BR" sz="1900" dirty="0"/>
          </a:p>
        </p:txBody>
      </p:sp>
      <p:sp>
        <p:nvSpPr>
          <p:cNvPr id="87" name="Google Shape;87;p13"/>
          <p:cNvSpPr txBox="1"/>
          <p:nvPr/>
        </p:nvSpPr>
        <p:spPr>
          <a:xfrm>
            <a:off x="1890238" y="9707064"/>
            <a:ext cx="9064510" cy="14398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67992"/>
              </a:lnSpc>
            </a:pPr>
            <a:r>
              <a:rPr lang="en-US" sz="5600" b="1" dirty="0" err="1">
                <a:solidFill>
                  <a:srgbClr val="0B4479"/>
                </a:solidFill>
              </a:rPr>
              <a:t>Introdução</a:t>
            </a:r>
            <a:r>
              <a:rPr lang="en-US" sz="5600" b="1" dirty="0">
                <a:solidFill>
                  <a:srgbClr val="0B4479"/>
                </a:solidFill>
              </a:rPr>
              <a:t>/</a:t>
            </a:r>
            <a:r>
              <a:rPr lang="en-US" sz="5600" b="1" dirty="0" err="1">
                <a:solidFill>
                  <a:srgbClr val="0B4479"/>
                </a:solidFill>
              </a:rPr>
              <a:t>Fundamentos</a:t>
            </a:r>
            <a:endParaRPr sz="1900" dirty="0"/>
          </a:p>
        </p:txBody>
      </p:sp>
      <p:sp>
        <p:nvSpPr>
          <p:cNvPr id="88" name="Google Shape;88;p13"/>
          <p:cNvSpPr txBox="1"/>
          <p:nvPr/>
        </p:nvSpPr>
        <p:spPr>
          <a:xfrm>
            <a:off x="816252" y="10975832"/>
            <a:ext cx="13048833" cy="10341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>
              <a:lnSpc>
                <a:spcPct val="168000"/>
              </a:lnSpc>
            </a:pPr>
            <a:r>
              <a:rPr lang="en-US" sz="4000" dirty="0"/>
              <a:t>XXXXXXXXXXXXXXXXXXXX</a:t>
            </a:r>
            <a:endParaRPr sz="1900" dirty="0"/>
          </a:p>
        </p:txBody>
      </p:sp>
      <p:sp>
        <p:nvSpPr>
          <p:cNvPr id="89" name="Google Shape;89;p13"/>
          <p:cNvSpPr txBox="1"/>
          <p:nvPr/>
        </p:nvSpPr>
        <p:spPr>
          <a:xfrm>
            <a:off x="1890235" y="20186834"/>
            <a:ext cx="8526981" cy="14398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67992"/>
              </a:lnSpc>
            </a:pPr>
            <a:r>
              <a:rPr lang="en-US" sz="5600" b="1" dirty="0" err="1">
                <a:solidFill>
                  <a:srgbClr val="0B4479"/>
                </a:solidFill>
              </a:rPr>
              <a:t>Objetivos</a:t>
            </a:r>
            <a:endParaRPr sz="1900" dirty="0"/>
          </a:p>
        </p:txBody>
      </p:sp>
      <p:sp>
        <p:nvSpPr>
          <p:cNvPr id="90" name="Google Shape;90;p13"/>
          <p:cNvSpPr/>
          <p:nvPr/>
        </p:nvSpPr>
        <p:spPr>
          <a:xfrm>
            <a:off x="816252" y="20446350"/>
            <a:ext cx="891138" cy="947486"/>
          </a:xfrm>
          <a:custGeom>
            <a:avLst/>
            <a:gdLst/>
            <a:ahLst/>
            <a:cxnLst/>
            <a:rect l="l" t="t" r="r" b="b"/>
            <a:pathLst>
              <a:path w="445516" h="473710" extrusionOk="0">
                <a:moveTo>
                  <a:pt x="0" y="0"/>
                </a:moveTo>
                <a:lnTo>
                  <a:pt x="445516" y="0"/>
                </a:lnTo>
                <a:lnTo>
                  <a:pt x="445516" y="473710"/>
                </a:lnTo>
                <a:lnTo>
                  <a:pt x="0" y="473710"/>
                </a:lnTo>
                <a:close/>
              </a:path>
            </a:pathLst>
          </a:custGeom>
          <a:solidFill>
            <a:srgbClr val="0B4479"/>
          </a:solidFill>
          <a:ln>
            <a:noFill/>
          </a:ln>
        </p:spPr>
        <p:txBody>
          <a:bodyPr lIns="487714" tIns="243857" rIns="487714" bIns="243857"/>
          <a:lstStyle/>
          <a:p>
            <a:endParaRPr lang="pt-BR" sz="1900" dirty="0"/>
          </a:p>
        </p:txBody>
      </p:sp>
      <p:sp>
        <p:nvSpPr>
          <p:cNvPr id="91" name="Google Shape;91;p13"/>
          <p:cNvSpPr txBox="1"/>
          <p:nvPr/>
        </p:nvSpPr>
        <p:spPr>
          <a:xfrm>
            <a:off x="816252" y="21592603"/>
            <a:ext cx="12523855" cy="959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>
              <a:lnSpc>
                <a:spcPct val="168008"/>
              </a:lnSpc>
            </a:pPr>
            <a:r>
              <a:rPr lang="en-US" dirty="0"/>
              <a:t>XXXXXXXXXXXXXXXX</a:t>
            </a:r>
            <a:endParaRPr sz="1900" dirty="0"/>
          </a:p>
        </p:txBody>
      </p:sp>
      <p:sp>
        <p:nvSpPr>
          <p:cNvPr id="92" name="Google Shape;92;p13"/>
          <p:cNvSpPr txBox="1"/>
          <p:nvPr/>
        </p:nvSpPr>
        <p:spPr>
          <a:xfrm>
            <a:off x="14883858" y="9659423"/>
            <a:ext cx="11301719" cy="14398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67992"/>
              </a:lnSpc>
            </a:pPr>
            <a:r>
              <a:rPr lang="en-US" sz="5600" b="1" dirty="0" err="1">
                <a:solidFill>
                  <a:srgbClr val="0B4479"/>
                </a:solidFill>
              </a:rPr>
              <a:t>Resultados</a:t>
            </a:r>
            <a:r>
              <a:rPr lang="en-US" sz="5600" b="1" dirty="0">
                <a:solidFill>
                  <a:srgbClr val="0B4479"/>
                </a:solidFill>
              </a:rPr>
              <a:t> e </a:t>
            </a:r>
            <a:r>
              <a:rPr lang="en-US" sz="5600" b="1" dirty="0" err="1">
                <a:solidFill>
                  <a:srgbClr val="0B4479"/>
                </a:solidFill>
              </a:rPr>
              <a:t>Discussão</a:t>
            </a:r>
            <a:endParaRPr sz="1900" dirty="0"/>
          </a:p>
        </p:txBody>
      </p:sp>
      <p:sp>
        <p:nvSpPr>
          <p:cNvPr id="93" name="Google Shape;93;p13"/>
          <p:cNvSpPr/>
          <p:nvPr/>
        </p:nvSpPr>
        <p:spPr>
          <a:xfrm>
            <a:off x="13886644" y="9886249"/>
            <a:ext cx="891138" cy="947486"/>
          </a:xfrm>
          <a:custGeom>
            <a:avLst/>
            <a:gdLst/>
            <a:ahLst/>
            <a:cxnLst/>
            <a:rect l="l" t="t" r="r" b="b"/>
            <a:pathLst>
              <a:path w="445516" h="473710" extrusionOk="0">
                <a:moveTo>
                  <a:pt x="0" y="0"/>
                </a:moveTo>
                <a:lnTo>
                  <a:pt x="445516" y="0"/>
                </a:lnTo>
                <a:lnTo>
                  <a:pt x="445516" y="473710"/>
                </a:lnTo>
                <a:lnTo>
                  <a:pt x="0" y="473710"/>
                </a:lnTo>
                <a:close/>
              </a:path>
            </a:pathLst>
          </a:custGeom>
          <a:solidFill>
            <a:srgbClr val="0B4479"/>
          </a:solidFill>
          <a:ln>
            <a:noFill/>
          </a:ln>
        </p:spPr>
        <p:txBody>
          <a:bodyPr lIns="487714" tIns="243857" rIns="487714" bIns="243857"/>
          <a:lstStyle/>
          <a:p>
            <a:endParaRPr lang="pt-BR" sz="1900" dirty="0"/>
          </a:p>
        </p:txBody>
      </p:sp>
      <p:sp>
        <p:nvSpPr>
          <p:cNvPr id="94" name="Google Shape;94;p13"/>
          <p:cNvSpPr txBox="1"/>
          <p:nvPr/>
        </p:nvSpPr>
        <p:spPr>
          <a:xfrm>
            <a:off x="13912045" y="10918271"/>
            <a:ext cx="12447846" cy="959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>
              <a:lnSpc>
                <a:spcPct val="168008"/>
              </a:lnSpc>
            </a:pPr>
            <a:r>
              <a:rPr lang="en-US" dirty="0"/>
              <a:t>XXXXXXXXXXXX</a:t>
            </a:r>
            <a:endParaRPr sz="1900" dirty="0"/>
          </a:p>
        </p:txBody>
      </p:sp>
      <p:sp>
        <p:nvSpPr>
          <p:cNvPr id="95" name="Google Shape;95;p13"/>
          <p:cNvSpPr txBox="1"/>
          <p:nvPr/>
        </p:nvSpPr>
        <p:spPr>
          <a:xfrm>
            <a:off x="1890235" y="28195174"/>
            <a:ext cx="5149940" cy="14398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67992"/>
              </a:lnSpc>
            </a:pPr>
            <a:r>
              <a:rPr lang="en-US" sz="5600" b="1" dirty="0" err="1">
                <a:solidFill>
                  <a:srgbClr val="0B4479"/>
                </a:solidFill>
              </a:rPr>
              <a:t>Metodologia</a:t>
            </a:r>
            <a:endParaRPr sz="1900" dirty="0"/>
          </a:p>
        </p:txBody>
      </p:sp>
      <p:sp>
        <p:nvSpPr>
          <p:cNvPr id="96" name="Google Shape;96;p13"/>
          <p:cNvSpPr/>
          <p:nvPr/>
        </p:nvSpPr>
        <p:spPr>
          <a:xfrm>
            <a:off x="816252" y="28434790"/>
            <a:ext cx="891138" cy="947486"/>
          </a:xfrm>
          <a:custGeom>
            <a:avLst/>
            <a:gdLst/>
            <a:ahLst/>
            <a:cxnLst/>
            <a:rect l="l" t="t" r="r" b="b"/>
            <a:pathLst>
              <a:path w="445516" h="473710" extrusionOk="0">
                <a:moveTo>
                  <a:pt x="0" y="0"/>
                </a:moveTo>
                <a:lnTo>
                  <a:pt x="445516" y="0"/>
                </a:lnTo>
                <a:lnTo>
                  <a:pt x="445516" y="473710"/>
                </a:lnTo>
                <a:lnTo>
                  <a:pt x="0" y="473710"/>
                </a:lnTo>
                <a:close/>
              </a:path>
            </a:pathLst>
          </a:custGeom>
          <a:solidFill>
            <a:srgbClr val="0B4479"/>
          </a:solidFill>
          <a:ln>
            <a:noFill/>
          </a:ln>
        </p:spPr>
        <p:txBody>
          <a:bodyPr lIns="487714" tIns="243857" rIns="487714" bIns="243857"/>
          <a:lstStyle/>
          <a:p>
            <a:endParaRPr lang="pt-BR" sz="1900" dirty="0"/>
          </a:p>
        </p:txBody>
      </p:sp>
      <p:sp>
        <p:nvSpPr>
          <p:cNvPr id="97" name="Google Shape;97;p13"/>
          <p:cNvSpPr txBox="1"/>
          <p:nvPr/>
        </p:nvSpPr>
        <p:spPr>
          <a:xfrm>
            <a:off x="1043174" y="29466812"/>
            <a:ext cx="12447846" cy="959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>
              <a:lnSpc>
                <a:spcPct val="168008"/>
              </a:lnSpc>
            </a:pPr>
            <a:r>
              <a:rPr lang="en-US" dirty="0"/>
              <a:t>XXXXXXXXXXXX</a:t>
            </a:r>
            <a:endParaRPr sz="1900" dirty="0"/>
          </a:p>
        </p:txBody>
      </p:sp>
      <p:sp>
        <p:nvSpPr>
          <p:cNvPr id="98" name="Google Shape;98;p13"/>
          <p:cNvSpPr txBox="1"/>
          <p:nvPr/>
        </p:nvSpPr>
        <p:spPr>
          <a:xfrm>
            <a:off x="14883856" y="28094954"/>
            <a:ext cx="16457499" cy="14398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67992"/>
              </a:lnSpc>
            </a:pPr>
            <a:r>
              <a:rPr lang="en-US" sz="5600" b="1" dirty="0" err="1">
                <a:solidFill>
                  <a:srgbClr val="0B4479"/>
                </a:solidFill>
              </a:rPr>
              <a:t>Conclusão</a:t>
            </a:r>
            <a:r>
              <a:rPr lang="en-US" sz="5600" b="1" dirty="0">
                <a:solidFill>
                  <a:srgbClr val="0B4479"/>
                </a:solidFill>
              </a:rPr>
              <a:t>/</a:t>
            </a:r>
            <a:r>
              <a:rPr lang="en-US" sz="5600" b="1" dirty="0" err="1">
                <a:solidFill>
                  <a:srgbClr val="0B4479"/>
                </a:solidFill>
              </a:rPr>
              <a:t>Considerações</a:t>
            </a:r>
            <a:r>
              <a:rPr lang="en-US" sz="5600" b="1" dirty="0">
                <a:solidFill>
                  <a:srgbClr val="0B4479"/>
                </a:solidFill>
              </a:rPr>
              <a:t> </a:t>
            </a:r>
            <a:r>
              <a:rPr lang="en-US" sz="5600" b="1" dirty="0" err="1">
                <a:solidFill>
                  <a:srgbClr val="0B4479"/>
                </a:solidFill>
              </a:rPr>
              <a:t>Finais</a:t>
            </a:r>
            <a:endParaRPr sz="1900" dirty="0"/>
          </a:p>
        </p:txBody>
      </p:sp>
      <p:sp>
        <p:nvSpPr>
          <p:cNvPr id="99" name="Google Shape;99;p13"/>
          <p:cNvSpPr/>
          <p:nvPr/>
        </p:nvSpPr>
        <p:spPr>
          <a:xfrm>
            <a:off x="13886644" y="28354470"/>
            <a:ext cx="891138" cy="947486"/>
          </a:xfrm>
          <a:custGeom>
            <a:avLst/>
            <a:gdLst/>
            <a:ahLst/>
            <a:cxnLst/>
            <a:rect l="l" t="t" r="r" b="b"/>
            <a:pathLst>
              <a:path w="445516" h="473710" extrusionOk="0">
                <a:moveTo>
                  <a:pt x="0" y="0"/>
                </a:moveTo>
                <a:lnTo>
                  <a:pt x="445516" y="0"/>
                </a:lnTo>
                <a:lnTo>
                  <a:pt x="445516" y="473710"/>
                </a:lnTo>
                <a:lnTo>
                  <a:pt x="0" y="473710"/>
                </a:lnTo>
                <a:close/>
              </a:path>
            </a:pathLst>
          </a:custGeom>
          <a:solidFill>
            <a:srgbClr val="0B4479"/>
          </a:solidFill>
          <a:ln>
            <a:noFill/>
          </a:ln>
        </p:spPr>
        <p:txBody>
          <a:bodyPr lIns="487714" tIns="243857" rIns="487714" bIns="243857"/>
          <a:lstStyle/>
          <a:p>
            <a:endParaRPr lang="pt-BR" sz="1900" dirty="0"/>
          </a:p>
        </p:txBody>
      </p:sp>
      <p:sp>
        <p:nvSpPr>
          <p:cNvPr id="100" name="Google Shape;100;p13"/>
          <p:cNvSpPr txBox="1"/>
          <p:nvPr/>
        </p:nvSpPr>
        <p:spPr>
          <a:xfrm>
            <a:off x="13912045" y="29466812"/>
            <a:ext cx="12447846" cy="959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>
              <a:lnSpc>
                <a:spcPct val="168008"/>
              </a:lnSpc>
            </a:pPr>
            <a:r>
              <a:rPr lang="en-US" dirty="0"/>
              <a:t>XXXXXXXXXXXX</a:t>
            </a:r>
            <a:endParaRPr sz="1900" dirty="0"/>
          </a:p>
        </p:txBody>
      </p:sp>
      <p:sp>
        <p:nvSpPr>
          <p:cNvPr id="101" name="Google Shape;101;p13"/>
          <p:cNvSpPr txBox="1"/>
          <p:nvPr/>
        </p:nvSpPr>
        <p:spPr>
          <a:xfrm>
            <a:off x="19947786" y="47411863"/>
            <a:ext cx="7070429" cy="959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>
              <a:lnSpc>
                <a:spcPct val="168008"/>
              </a:lnSpc>
            </a:pPr>
            <a:r>
              <a:rPr lang="en-US" dirty="0" err="1"/>
              <a:t>Espaço</a:t>
            </a:r>
            <a:r>
              <a:rPr lang="en-US" dirty="0"/>
              <a:t> para o logo da </a:t>
            </a:r>
            <a:r>
              <a:rPr lang="en-US" dirty="0" err="1"/>
              <a:t>instituição</a:t>
            </a:r>
            <a:endParaRPr sz="1900" dirty="0"/>
          </a:p>
        </p:txBody>
      </p:sp>
      <p:sp>
        <p:nvSpPr>
          <p:cNvPr id="102" name="Google Shape;102;p13"/>
          <p:cNvSpPr txBox="1"/>
          <p:nvPr/>
        </p:nvSpPr>
        <p:spPr>
          <a:xfrm>
            <a:off x="14883856" y="41879020"/>
            <a:ext cx="10675315" cy="14398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67992"/>
              </a:lnSpc>
            </a:pPr>
            <a:r>
              <a:rPr lang="en-US" sz="5600" b="1" dirty="0" err="1">
                <a:solidFill>
                  <a:srgbClr val="0B4479"/>
                </a:solidFill>
              </a:rPr>
              <a:t>Referências</a:t>
            </a:r>
            <a:r>
              <a:rPr lang="en-US" sz="5600" b="1" dirty="0">
                <a:solidFill>
                  <a:srgbClr val="0B4479"/>
                </a:solidFill>
              </a:rPr>
              <a:t> </a:t>
            </a:r>
            <a:r>
              <a:rPr lang="en-US" sz="5600" b="1" dirty="0" err="1">
                <a:solidFill>
                  <a:srgbClr val="0B4479"/>
                </a:solidFill>
              </a:rPr>
              <a:t>Bibliográficas</a:t>
            </a:r>
            <a:endParaRPr sz="1900" dirty="0"/>
          </a:p>
        </p:txBody>
      </p:sp>
      <p:sp>
        <p:nvSpPr>
          <p:cNvPr id="103" name="Google Shape;103;p13"/>
          <p:cNvSpPr/>
          <p:nvPr/>
        </p:nvSpPr>
        <p:spPr>
          <a:xfrm>
            <a:off x="13886644" y="42093236"/>
            <a:ext cx="891138" cy="947486"/>
          </a:xfrm>
          <a:custGeom>
            <a:avLst/>
            <a:gdLst/>
            <a:ahLst/>
            <a:cxnLst/>
            <a:rect l="l" t="t" r="r" b="b"/>
            <a:pathLst>
              <a:path w="445516" h="473710" extrusionOk="0">
                <a:moveTo>
                  <a:pt x="0" y="0"/>
                </a:moveTo>
                <a:lnTo>
                  <a:pt x="445516" y="0"/>
                </a:lnTo>
                <a:lnTo>
                  <a:pt x="445516" y="473710"/>
                </a:lnTo>
                <a:lnTo>
                  <a:pt x="0" y="473710"/>
                </a:lnTo>
                <a:close/>
              </a:path>
            </a:pathLst>
          </a:custGeom>
          <a:solidFill>
            <a:srgbClr val="0B4479"/>
          </a:solidFill>
          <a:ln>
            <a:noFill/>
          </a:ln>
        </p:spPr>
        <p:txBody>
          <a:bodyPr lIns="487714" tIns="243857" rIns="487714" bIns="243857"/>
          <a:lstStyle/>
          <a:p>
            <a:endParaRPr lang="pt-BR" sz="1900" dirty="0"/>
          </a:p>
        </p:txBody>
      </p:sp>
      <p:sp>
        <p:nvSpPr>
          <p:cNvPr id="104" name="Google Shape;104;p13"/>
          <p:cNvSpPr txBox="1"/>
          <p:nvPr/>
        </p:nvSpPr>
        <p:spPr>
          <a:xfrm>
            <a:off x="13912045" y="43434014"/>
            <a:ext cx="12447846" cy="959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>
              <a:lnSpc>
                <a:spcPct val="168008"/>
              </a:lnSpc>
            </a:pPr>
            <a:r>
              <a:rPr lang="en-US" dirty="0"/>
              <a:t>XXXXXXXXXXXX</a:t>
            </a:r>
            <a:endParaRPr sz="1900" dirty="0"/>
          </a:p>
        </p:txBody>
      </p:sp>
      <p:sp>
        <p:nvSpPr>
          <p:cNvPr id="105" name="Google Shape;105;p13"/>
          <p:cNvSpPr txBox="1"/>
          <p:nvPr/>
        </p:nvSpPr>
        <p:spPr>
          <a:xfrm>
            <a:off x="816252" y="47156955"/>
            <a:ext cx="12447846" cy="959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>
              <a:lnSpc>
                <a:spcPct val="168008"/>
              </a:lnSpc>
            </a:pPr>
            <a:r>
              <a:rPr lang="en-US" dirty="0" err="1"/>
              <a:t>Apoio</a:t>
            </a:r>
            <a:r>
              <a:rPr lang="en-US" dirty="0"/>
              <a:t> </a:t>
            </a:r>
            <a:r>
              <a:rPr lang="en-US" dirty="0" err="1"/>
              <a:t>Financeiro</a:t>
            </a:r>
            <a:r>
              <a:rPr lang="en-US" dirty="0"/>
              <a:t>: OPCIONAL</a:t>
            </a:r>
            <a:endParaRPr sz="1900" dirty="0"/>
          </a:p>
        </p:txBody>
      </p:sp>
      <p:sp>
        <p:nvSpPr>
          <p:cNvPr id="106" name="Google Shape;106;p13"/>
          <p:cNvSpPr txBox="1"/>
          <p:nvPr/>
        </p:nvSpPr>
        <p:spPr>
          <a:xfrm>
            <a:off x="0" y="7874495"/>
            <a:ext cx="27435175" cy="8225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43925"/>
              </a:lnSpc>
            </a:pPr>
            <a:r>
              <a:rPr lang="en-US" dirty="0" err="1"/>
              <a:t>Autor</a:t>
            </a:r>
            <a:r>
              <a:rPr lang="en-US" dirty="0"/>
              <a:t> Principal¹; Coautor²; Coautor³ </a:t>
            </a:r>
            <a:endParaRPr sz="1900" dirty="0"/>
          </a:p>
        </p:txBody>
      </p:sp>
      <p:sp>
        <p:nvSpPr>
          <p:cNvPr id="107" name="Google Shape;107;p13"/>
          <p:cNvSpPr txBox="1"/>
          <p:nvPr/>
        </p:nvSpPr>
        <p:spPr>
          <a:xfrm>
            <a:off x="0" y="8560343"/>
            <a:ext cx="27435175" cy="8225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43925"/>
              </a:lnSpc>
            </a:pPr>
            <a:r>
              <a:rPr lang="en-US" dirty="0"/>
              <a:t>1.Instituição1; 2.Instituição2;</a:t>
            </a:r>
            <a:endParaRPr sz="1900" dirty="0"/>
          </a:p>
        </p:txBody>
      </p:sp>
      <p:pic>
        <p:nvPicPr>
          <p:cNvPr id="27" name="Imagem 26" descr="Banner_Home_0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27414361" cy="623316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45</Words>
  <Application>Microsoft Office PowerPoint</Application>
  <PresentationFormat>Personalizar</PresentationFormat>
  <Paragraphs>17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Wainer</dc:creator>
  <cp:lastModifiedBy>Tania Salgado</cp:lastModifiedBy>
  <cp:revision>5</cp:revision>
  <dcterms:modified xsi:type="dcterms:W3CDTF">2026-08-27T22:10:48Z</dcterms:modified>
</cp:coreProperties>
</file>